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72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CE21-ABCD-48C2-B636-FDBCB57474D4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9E18-E904-402D-9A80-B588C2C5FB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7422" y="1643056"/>
            <a:ext cx="4214842" cy="142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58"/>
            <a:ext cx="3123502" cy="404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142858"/>
            <a:ext cx="52864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Welcome Message</a:t>
            </a:r>
          </a:p>
          <a:p>
            <a:endParaRPr lang="en-US" dirty="0" smtClean="0"/>
          </a:p>
          <a:p>
            <a:r>
              <a:rPr lang="en-US" b="1" dirty="0" smtClean="0"/>
              <a:t>For the </a:t>
            </a:r>
            <a:r>
              <a:rPr lang="en-US" b="1" smtClean="0"/>
              <a:t>new invitee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Good morning!</a:t>
            </a:r>
          </a:p>
          <a:p>
            <a:endParaRPr lang="en-US" dirty="0" smtClean="0"/>
          </a:p>
          <a:p>
            <a:r>
              <a:rPr lang="en-US" dirty="0" smtClean="0"/>
              <a:t>I wanted to personally say hi and thanks for joining Monica's dōTERRA party! I'm so happy to have you join in and learn.</a:t>
            </a:r>
          </a:p>
          <a:p>
            <a:endParaRPr lang="en-US" dirty="0" smtClean="0"/>
          </a:p>
          <a:p>
            <a:r>
              <a:rPr lang="en-US" dirty="0" smtClean="0"/>
              <a:t>If you have any questions, please do ask in the group or feel free to message me at any time!</a:t>
            </a:r>
          </a:p>
          <a:p>
            <a:endParaRPr lang="en-US" dirty="0" smtClean="0"/>
          </a:p>
          <a:p>
            <a:r>
              <a:rPr lang="en-US" b="1" dirty="0" smtClean="0"/>
              <a:t>YOU CANNOT SKIP THIS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357304"/>
            <a:ext cx="1890521" cy="19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357304"/>
            <a:ext cx="1890521" cy="19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357304"/>
            <a:ext cx="1890521" cy="194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142858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Daily Posts In Your Group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92867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9225" algn="l"/>
                <a:tab pos="4845050" algn="l"/>
              </a:tabLst>
            </a:pPr>
            <a:r>
              <a:rPr lang="en-US" b="1" dirty="0" smtClean="0"/>
              <a:t>Interactive Post	Class Time	    Fun Reminder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429006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Introductions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Share a </a:t>
            </a:r>
            <a:r>
              <a:rPr lang="en-US" sz="1400" dirty="0" err="1" smtClean="0"/>
              <a:t>favourite</a:t>
            </a:r>
            <a:r>
              <a:rPr lang="en-US" sz="1400" dirty="0" smtClean="0"/>
              <a:t> vacation spot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Post a health concern they hope we address this week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3429006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Short videos (5-7 min)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Graphics/recipes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Repeat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Keep posts a few minutes apart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Keep posting time under 40 minutes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3429006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Keep it simple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Keep it educational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dirty="0" smtClean="0"/>
              <a:t>Use as a "reminder" to watch videos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89" y="1571618"/>
            <a:ext cx="2581274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29" y="1571618"/>
            <a:ext cx="25812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3799" y="1571618"/>
            <a:ext cx="1895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42858"/>
            <a:ext cx="55721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DAY 1</a:t>
            </a:r>
          </a:p>
          <a:p>
            <a:endParaRPr lang="en-US" dirty="0" smtClean="0"/>
          </a:p>
          <a:p>
            <a:r>
              <a:rPr lang="en-US" dirty="0" smtClean="0"/>
              <a:t>What are Essential Oils. Why dōTERRA? Top 10 Oils.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K    E    </a:t>
            </a:r>
            <a:r>
              <a:rPr lang="en-US" b="1" dirty="0" err="1" smtClean="0"/>
              <a:t>E</a:t>
            </a:r>
            <a:r>
              <a:rPr lang="en-US" b="1" dirty="0" smtClean="0"/>
              <a:t>    P         I    T         S    I    M    P    L    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42"/>
            <a:ext cx="2446572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428742"/>
            <a:ext cx="1815191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428742"/>
            <a:ext cx="2446572" cy="20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214296"/>
            <a:ext cx="63579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Day 2</a:t>
            </a:r>
          </a:p>
          <a:p>
            <a:r>
              <a:rPr lang="en-AU" b="1" dirty="0" smtClean="0"/>
              <a:t>Supplement Day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8"/>
            <a:ext cx="249794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8"/>
            <a:ext cx="2075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571618"/>
            <a:ext cx="2634030" cy="229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214296"/>
            <a:ext cx="47149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Day 3</a:t>
            </a:r>
          </a:p>
          <a:p>
            <a:r>
              <a:rPr lang="en-AU" b="1" dirty="0" smtClean="0"/>
              <a:t>Continued Education and Close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89032"/>
            <a:ext cx="2768718" cy="37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425" y="1088144"/>
            <a:ext cx="2213103" cy="21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6794" y="1096966"/>
            <a:ext cx="2108214" cy="218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-18"/>
            <a:ext cx="77153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Close</a:t>
            </a:r>
          </a:p>
          <a:p>
            <a:r>
              <a:rPr lang="en-US" b="1" dirty="0" smtClean="0"/>
              <a:t>Post each collection along with the description of what is included.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3357568"/>
            <a:ext cx="5143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Nature's Solution Kit is very popular as it contains something for every area in the home.</a:t>
            </a:r>
          </a:p>
          <a:p>
            <a:r>
              <a:rPr lang="en-US" sz="1400" dirty="0" smtClean="0"/>
              <a:t>The Essentials Starter Kits. They are the </a:t>
            </a:r>
            <a:r>
              <a:rPr lang="en-US" sz="1400" dirty="0" err="1" smtClean="0"/>
              <a:t>favourite</a:t>
            </a:r>
            <a:r>
              <a:rPr lang="en-US" sz="1400" dirty="0" smtClean="0"/>
              <a:t> and popular kits. You will receive the top 10 oils (in 5ml bottles or 15ml bottles) we chatted about on day 1 of this class, as well as a free 15ml Smart and Sassy (or diffuser) and Fractionated Coconut Oil.</a:t>
            </a:r>
          </a:p>
          <a:p>
            <a:r>
              <a:rPr lang="en-AU" sz="1400" dirty="0" smtClean="0"/>
              <a:t>The Home Essentials Kit is 3 times the size, but not double the price.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90"/>
            <a:ext cx="36811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14296"/>
            <a:ext cx="50006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Grand Prize</a:t>
            </a:r>
          </a:p>
          <a:p>
            <a:r>
              <a:rPr lang="en-US" b="1" dirty="0" smtClean="0"/>
              <a:t>Includes 2 giveaways</a:t>
            </a:r>
          </a:p>
          <a:p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Oil guide book for hostess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Oil grab bag for new customers</a:t>
            </a:r>
          </a:p>
          <a:p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DIY items (rollers, sprayers, label and pouch)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They must place a 100pv order to enter giveaway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214" y="714362"/>
            <a:ext cx="3348235" cy="350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-18"/>
            <a:ext cx="4857784" cy="50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Bonus!</a:t>
            </a:r>
          </a:p>
          <a:p>
            <a:r>
              <a:rPr lang="en-US" dirty="0" smtClean="0"/>
              <a:t>Thank you to everyone for joining us on this dōTERRA party! I have enjoyed sharing with you some of the products and oils that we have with dōTERRA!</a:t>
            </a:r>
          </a:p>
          <a:p>
            <a:endParaRPr lang="en-US" sz="900" dirty="0" smtClean="0"/>
          </a:p>
          <a:p>
            <a:r>
              <a:rPr lang="en-US" dirty="0" smtClean="0"/>
              <a:t>Before we officially end this class, I wanted to share a bonus giveaway!</a:t>
            </a:r>
          </a:p>
          <a:p>
            <a:endParaRPr lang="en-US" sz="900" dirty="0" smtClean="0"/>
          </a:p>
          <a:p>
            <a:r>
              <a:rPr lang="en-US" dirty="0" smtClean="0"/>
              <a:t>The first 5 who grab their starter kit will win a free mystery oil in their pack from me!</a:t>
            </a:r>
          </a:p>
          <a:p>
            <a:endParaRPr lang="en-US" sz="900" dirty="0" smtClean="0"/>
          </a:p>
          <a:p>
            <a:r>
              <a:rPr lang="en-US" dirty="0" smtClean="0"/>
              <a:t>First come, first served! Who's name is on the list?</a:t>
            </a:r>
          </a:p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714362"/>
            <a:ext cx="3611861" cy="33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214296"/>
            <a:ext cx="45005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Secret Sauce</a:t>
            </a:r>
          </a:p>
          <a:p>
            <a:r>
              <a:rPr lang="en-US" b="1" dirty="0" smtClean="0"/>
              <a:t>F  o  l  </a:t>
            </a:r>
            <a:r>
              <a:rPr lang="en-US" b="1" dirty="0" err="1" smtClean="0"/>
              <a:t>l</a:t>
            </a:r>
            <a:r>
              <a:rPr lang="en-US" b="1" dirty="0" smtClean="0"/>
              <a:t>  o  w      u  p</a:t>
            </a:r>
          </a:p>
          <a:p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Message every single person.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Thank them for joining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Remind them of the giveaway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Offer to answer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857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86116" y="71420"/>
            <a:ext cx="57150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Bonus Tips</a:t>
            </a:r>
          </a:p>
          <a:p>
            <a:r>
              <a:rPr lang="en-US" b="1" dirty="0" smtClean="0"/>
              <a:t>Normal B+ Work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Show up and serve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It doesn't need to be perfect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B+ work give better results than never showing up. It shows that anyone can do this</a:t>
            </a:r>
          </a:p>
          <a:p>
            <a:endParaRPr lang="en-US" dirty="0" smtClean="0"/>
          </a:p>
          <a:p>
            <a:r>
              <a:rPr lang="en-US" b="1" dirty="0" smtClean="0"/>
              <a:t>Where You Need A+ Work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Customer service and serving from the heart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Consistently showing up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Keeping it simple and duplicatable</a:t>
            </a:r>
          </a:p>
          <a:p>
            <a:endParaRPr lang="en-US" dirty="0" smtClean="0"/>
          </a:p>
          <a:p>
            <a:r>
              <a:rPr lang="en-US" b="1" dirty="0" smtClean="0"/>
              <a:t>Make This Class Yours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Teach what you know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Teach what your customers want to hear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Keep it simple, stick to the basics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8"/>
            <a:ext cx="1806002" cy="31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000246"/>
            <a:ext cx="3243259" cy="231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00364" y="857238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800" b="1" dirty="0" smtClean="0"/>
              <a:t>David and Michelle Weaver</a:t>
            </a:r>
          </a:p>
          <a:p>
            <a:pPr algn="r"/>
            <a:r>
              <a:rPr lang="en-AU" dirty="0" smtClean="0"/>
              <a:t>Diamond Founder 2.0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sert Mountain Panorama stock image. Image of saguaro - 26779655"/>
          <p:cNvPicPr>
            <a:picLocks noChangeAspect="1" noChangeArrowheads="1"/>
          </p:cNvPicPr>
          <p:nvPr/>
        </p:nvPicPr>
        <p:blipFill>
          <a:blip r:embed="rId2" cstate="print">
            <a:lum bright="-1000" contrast="-51000"/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57436"/>
            <a:ext cx="9072594" cy="1428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242887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bg1"/>
                </a:solidFill>
              </a:rPr>
              <a:t>Don’t Quit Before The Miracles Happen</a:t>
            </a:r>
          </a:p>
          <a:p>
            <a:pPr algn="ctr"/>
            <a:r>
              <a:rPr lang="en-AU" sz="3600" b="1" dirty="0" smtClean="0">
                <a:solidFill>
                  <a:schemeClr val="bg1"/>
                </a:solidFill>
              </a:rPr>
              <a:t>And Only Quit On A Good Day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33517"/>
            <a:ext cx="2208627" cy="32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4374" y="1142990"/>
            <a:ext cx="24120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4085" y="1200345"/>
            <a:ext cx="2087005" cy="32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142858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/>
              <a:t>Busy Mum! Busy Life!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sert Mountain Panorama stock image. Image of saguaro - 2677965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055" y="500047"/>
            <a:ext cx="5404391" cy="40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00760" y="500048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Busy Mum</a:t>
            </a:r>
          </a:p>
          <a:p>
            <a:r>
              <a:rPr lang="en-AU" b="1" dirty="0" smtClean="0"/>
              <a:t>Lots of kids.</a:t>
            </a:r>
          </a:p>
          <a:p>
            <a:r>
              <a:rPr lang="en-AU" b="1" dirty="0" smtClean="0"/>
              <a:t>Mum’s taxi service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8"/>
            <a:ext cx="2414199" cy="26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769871"/>
            <a:ext cx="595086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769871"/>
            <a:ext cx="595086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69871"/>
            <a:ext cx="595086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dot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3769871"/>
            <a:ext cx="596352" cy="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2571750"/>
            <a:ext cx="4500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 Fresh Look At </a:t>
            </a:r>
          </a:p>
          <a:p>
            <a:r>
              <a:rPr lang="en-AU" sz="3200" b="1" dirty="0" smtClean="0"/>
              <a:t>ONLINE CLASSES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1" y="1785948"/>
            <a:ext cx="2146497" cy="205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4627" y="1785948"/>
            <a:ext cx="3239168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2213" y="1785948"/>
            <a:ext cx="2693191" cy="20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392907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73375" algn="l"/>
                <a:tab pos="5922963" algn="l"/>
              </a:tabLst>
            </a:pPr>
            <a:r>
              <a:rPr lang="en-AU" b="1" dirty="0" smtClean="0"/>
              <a:t>Your Products	Your Phone	Oil Guidebook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8573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What You Need</a:t>
            </a:r>
          </a:p>
          <a:p>
            <a:r>
              <a:rPr lang="en-AU" sz="3200" dirty="0" smtClean="0"/>
              <a:t>To teach a successful class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6"/>
            <a:ext cx="1357322" cy="166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071816"/>
            <a:ext cx="1355721" cy="165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214296"/>
            <a:ext cx="80010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Find A Hostess</a:t>
            </a:r>
          </a:p>
          <a:p>
            <a:r>
              <a:rPr lang="en-US" sz="1400" dirty="0" smtClean="0"/>
              <a:t>Good morning! I was just thinking of you! I was curious if you were interested in hosting an online dōTERRA party. This would be such a fun opportunity for your friends and family!</a:t>
            </a:r>
          </a:p>
          <a:p>
            <a:endParaRPr lang="en-US" sz="1400" dirty="0" smtClean="0"/>
          </a:p>
          <a:p>
            <a:r>
              <a:rPr lang="en-US" sz="1400" dirty="0" smtClean="0"/>
              <a:t>And as a thank you for hosting the party, I always give an oil reference guidebook for every single host when you have 5 new customers in your party. In addition to that, you'll have the opportunity to earn some free products!</a:t>
            </a:r>
          </a:p>
          <a:p>
            <a:endParaRPr lang="en-US" sz="1400" dirty="0" smtClean="0"/>
          </a:p>
          <a:p>
            <a:r>
              <a:rPr lang="en-US" sz="1400" dirty="0" smtClean="0"/>
              <a:t>Would May 16th or May 21st work best for you?</a:t>
            </a:r>
          </a:p>
          <a:p>
            <a:endParaRPr lang="en-US" sz="1400" dirty="0" smtClean="0"/>
          </a:p>
          <a:p>
            <a:pPr algn="ctr"/>
            <a:r>
              <a:rPr lang="en-US" b="1" dirty="0" smtClean="0"/>
              <a:t>Set The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794" y="3071816"/>
            <a:ext cx="24288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 Your Own Hostess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Invite Current Customers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Invite Prospects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Invite Builders to Join and Invite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3071816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Hostess Incentives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Free Guidebook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Free products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Sample Keychain (Fill samples if 3 enroll)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70467"/>
            <a:ext cx="3487919" cy="34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357172"/>
            <a:ext cx="4929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Create The Group</a:t>
            </a:r>
          </a:p>
          <a:p>
            <a:endParaRPr lang="en-US" dirty="0" smtClean="0"/>
          </a:p>
          <a:p>
            <a:r>
              <a:rPr lang="en-US" dirty="0" smtClean="0"/>
              <a:t>2 - 3 days before the class</a:t>
            </a:r>
          </a:p>
          <a:p>
            <a:endParaRPr lang="en-US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Create Group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Add a Profile Photo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 smtClean="0"/>
              <a:t>Add the Hostess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2132" y="2500312"/>
            <a:ext cx="3571868" cy="2643188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3768" y="4429138"/>
            <a:ext cx="1857388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8"/>
            <a:ext cx="3076550" cy="25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7142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Invite Attendees From The Hostess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7158" y="785800"/>
            <a:ext cx="44291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Share a script with your hostess</a:t>
            </a:r>
          </a:p>
          <a:p>
            <a:r>
              <a:rPr lang="en-US" sz="1600" dirty="0" smtClean="0"/>
              <a:t>Show them how to copy and paste.</a:t>
            </a:r>
          </a:p>
          <a:p>
            <a:r>
              <a:rPr lang="en-US" sz="1600" dirty="0" smtClean="0"/>
              <a:t>DO NOT FORWARD!!!</a:t>
            </a:r>
          </a:p>
          <a:p>
            <a:endParaRPr lang="en-US" sz="1600" dirty="0" smtClean="0"/>
          </a:p>
          <a:p>
            <a:r>
              <a:rPr lang="en-US" sz="1600" dirty="0" smtClean="0"/>
              <a:t>Hi ......! How are you?</a:t>
            </a:r>
          </a:p>
          <a:p>
            <a:endParaRPr lang="en-US" sz="1600" dirty="0" smtClean="0"/>
          </a:p>
          <a:p>
            <a:r>
              <a:rPr lang="en-US" sz="1600" dirty="0" smtClean="0"/>
              <a:t>I am so excited to be hosting an online dōTERRA class this next week! We will be learning how to use essential oils, why I love dōTERRA, and a bunch of fun recipes! The party starts on Monday morning and ends on Wednesday.</a:t>
            </a:r>
          </a:p>
          <a:p>
            <a:endParaRPr lang="en-US" sz="1600" dirty="0" smtClean="0"/>
          </a:p>
          <a:p>
            <a:r>
              <a:rPr lang="en-US" sz="1600" dirty="0" smtClean="0"/>
              <a:t>I think you would love it and I didn't want to leave you out!</a:t>
            </a:r>
          </a:p>
          <a:p>
            <a:endParaRPr lang="en-US" sz="1600" dirty="0" smtClean="0"/>
          </a:p>
          <a:p>
            <a:r>
              <a:rPr lang="en-US" sz="1600" dirty="0" smtClean="0"/>
              <a:t>Would you like the link to join the class?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793</Words>
  <Application>Microsoft Office PowerPoint</Application>
  <PresentationFormat>On-screen Show (16:9)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Daryl Trembath</dc:creator>
  <cp:lastModifiedBy>Daryl Trembath</cp:lastModifiedBy>
  <cp:revision>6</cp:revision>
  <dcterms:created xsi:type="dcterms:W3CDTF">2022-05-08T05:27:22Z</dcterms:created>
  <dcterms:modified xsi:type="dcterms:W3CDTF">2022-05-10T03:32:57Z</dcterms:modified>
</cp:coreProperties>
</file>